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1" r:id="rId9"/>
    <p:sldId id="272" r:id="rId10"/>
    <p:sldId id="26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1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4"/>
    <a:srgbClr val="FFCC99"/>
    <a:srgbClr val="EEE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9B1CB-4994-45D3-97C9-2758BFC9B7C9}" v="103" dt="2020-04-27T15:23:58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Felipe Ruiz Leon" userId="46e5eae4-d454-46e3-b1e7-f775aaef2da8" providerId="ADAL" clId="{0919B1CB-4994-45D3-97C9-2758BFC9B7C9}"/>
    <pc:docChg chg="undo modSld">
      <pc:chgData name="Andres Felipe Ruiz Leon" userId="46e5eae4-d454-46e3-b1e7-f775aaef2da8" providerId="ADAL" clId="{0919B1CB-4994-45D3-97C9-2758BFC9B7C9}" dt="2020-04-28T21:52:37.066" v="6" actId="1076"/>
      <pc:docMkLst>
        <pc:docMk/>
      </pc:docMkLst>
      <pc:sldChg chg="modSp">
        <pc:chgData name="Andres Felipe Ruiz Leon" userId="46e5eae4-d454-46e3-b1e7-f775aaef2da8" providerId="ADAL" clId="{0919B1CB-4994-45D3-97C9-2758BFC9B7C9}" dt="2020-04-28T21:52:37.066" v="6" actId="1076"/>
        <pc:sldMkLst>
          <pc:docMk/>
          <pc:sldMk cId="258694555" sldId="272"/>
        </pc:sldMkLst>
        <pc:graphicFrameChg chg="mod modGraphic">
          <ac:chgData name="Andres Felipe Ruiz Leon" userId="46e5eae4-d454-46e3-b1e7-f775aaef2da8" providerId="ADAL" clId="{0919B1CB-4994-45D3-97C9-2758BFC9B7C9}" dt="2020-04-28T21:52:37.066" v="6" actId="1076"/>
          <ac:graphicFrameMkLst>
            <pc:docMk/>
            <pc:sldMk cId="258694555" sldId="272"/>
            <ac:graphicFrameMk id="2" creationId="{FEB16589-5936-4406-A33F-3944FF59AC29}"/>
          </ac:graphicFrameMkLst>
        </pc:graphicFrameChg>
      </pc:sldChg>
    </pc:docChg>
  </pc:docChgLst>
  <pc:docChgLst>
    <pc:chgData name="Andres Felipe Ruiz Leon" userId="46e5eae4-d454-46e3-b1e7-f775aaef2da8" providerId="ADAL" clId="{9E536CEE-653E-401B-AD9F-6E281BB050A7}"/>
    <pc:docChg chg="undo custSel mod addSld delSld modSld">
      <pc:chgData name="Andres Felipe Ruiz Leon" userId="46e5eae4-d454-46e3-b1e7-f775aaef2da8" providerId="ADAL" clId="{9E536CEE-653E-401B-AD9F-6E281BB050A7}" dt="2020-04-27T15:27:58.270" v="1740" actId="20577"/>
      <pc:docMkLst>
        <pc:docMk/>
      </pc:docMkLst>
      <pc:sldChg chg="modSp">
        <pc:chgData name="Andres Felipe Ruiz Leon" userId="46e5eae4-d454-46e3-b1e7-f775aaef2da8" providerId="ADAL" clId="{9E536CEE-653E-401B-AD9F-6E281BB050A7}" dt="2020-04-27T15:26:26.382" v="1725" actId="20577"/>
        <pc:sldMkLst>
          <pc:docMk/>
          <pc:sldMk cId="3048192695" sldId="257"/>
        </pc:sldMkLst>
        <pc:spChg chg="mod">
          <ac:chgData name="Andres Felipe Ruiz Leon" userId="46e5eae4-d454-46e3-b1e7-f775aaef2da8" providerId="ADAL" clId="{9E536CEE-653E-401B-AD9F-6E281BB050A7}" dt="2020-04-27T15:26:26.382" v="1725" actId="20577"/>
          <ac:spMkLst>
            <pc:docMk/>
            <pc:sldMk cId="3048192695" sldId="257"/>
            <ac:spMk id="10" creationId="{94DBB4B9-F2C0-4266-8C63-8136AF2CBB4F}"/>
          </ac:spMkLst>
        </pc:spChg>
      </pc:sldChg>
      <pc:sldChg chg="modSp">
        <pc:chgData name="Andres Felipe Ruiz Leon" userId="46e5eae4-d454-46e3-b1e7-f775aaef2da8" providerId="ADAL" clId="{9E536CEE-653E-401B-AD9F-6E281BB050A7}" dt="2020-04-27T15:26:14.220" v="1718" actId="20577"/>
        <pc:sldMkLst>
          <pc:docMk/>
          <pc:sldMk cId="45972513" sldId="258"/>
        </pc:sldMkLst>
        <pc:spChg chg="mod">
          <ac:chgData name="Andres Felipe Ruiz Leon" userId="46e5eae4-d454-46e3-b1e7-f775aaef2da8" providerId="ADAL" clId="{9E536CEE-653E-401B-AD9F-6E281BB050A7}" dt="2020-04-27T15:26:14.220" v="1718" actId="20577"/>
          <ac:spMkLst>
            <pc:docMk/>
            <pc:sldMk cId="45972513" sldId="258"/>
            <ac:spMk id="5" creationId="{00000000-0000-0000-0000-000000000000}"/>
          </ac:spMkLst>
        </pc:spChg>
      </pc:sldChg>
      <pc:sldChg chg="modSp">
        <pc:chgData name="Andres Felipe Ruiz Leon" userId="46e5eae4-d454-46e3-b1e7-f775aaef2da8" providerId="ADAL" clId="{9E536CEE-653E-401B-AD9F-6E281BB050A7}" dt="2020-04-27T15:26:36.083" v="1730" actId="6549"/>
        <pc:sldMkLst>
          <pc:docMk/>
          <pc:sldMk cId="2324312652" sldId="259"/>
        </pc:sldMkLst>
        <pc:spChg chg="mod">
          <ac:chgData name="Andres Felipe Ruiz Leon" userId="46e5eae4-d454-46e3-b1e7-f775aaef2da8" providerId="ADAL" clId="{9E536CEE-653E-401B-AD9F-6E281BB050A7}" dt="2020-04-27T13:49:17.007" v="113" actId="20577"/>
          <ac:spMkLst>
            <pc:docMk/>
            <pc:sldMk cId="2324312652" sldId="259"/>
            <ac:spMk id="4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26:36.083" v="1730" actId="6549"/>
          <ac:spMkLst>
            <pc:docMk/>
            <pc:sldMk cId="2324312652" sldId="259"/>
            <ac:spMk id="5" creationId="{00000000-0000-0000-0000-000000000000}"/>
          </ac:spMkLst>
        </pc:spChg>
      </pc:sldChg>
      <pc:sldChg chg="addSp delSp modSp">
        <pc:chgData name="Andres Felipe Ruiz Leon" userId="46e5eae4-d454-46e3-b1e7-f775aaef2da8" providerId="ADAL" clId="{9E536CEE-653E-401B-AD9F-6E281BB050A7}" dt="2020-04-27T14:54:28.627" v="1022" actId="113"/>
        <pc:sldMkLst>
          <pc:docMk/>
          <pc:sldMk cId="1296651310" sldId="260"/>
        </pc:sldMkLst>
        <pc:spChg chg="mod">
          <ac:chgData name="Andres Felipe Ruiz Leon" userId="46e5eae4-d454-46e3-b1e7-f775aaef2da8" providerId="ADAL" clId="{9E536CEE-653E-401B-AD9F-6E281BB050A7}" dt="2020-04-27T14:52:36.070" v="1008" actId="123"/>
          <ac:spMkLst>
            <pc:docMk/>
            <pc:sldMk cId="1296651310" sldId="260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4:54:28.627" v="1022" actId="113"/>
          <ac:spMkLst>
            <pc:docMk/>
            <pc:sldMk cId="1296651310" sldId="260"/>
            <ac:spMk id="9" creationId="{9049E917-E8DC-4BEA-98A1-60CF2E3D8B0A}"/>
          </ac:spMkLst>
        </pc:spChg>
        <pc:spChg chg="add mod">
          <ac:chgData name="Andres Felipe Ruiz Leon" userId="46e5eae4-d454-46e3-b1e7-f775aaef2da8" providerId="ADAL" clId="{9E536CEE-653E-401B-AD9F-6E281BB050A7}" dt="2020-04-27T14:53:45.214" v="1016" actId="113"/>
          <ac:spMkLst>
            <pc:docMk/>
            <pc:sldMk cId="1296651310" sldId="260"/>
            <ac:spMk id="12" creationId="{B646FAA6-57FB-4976-AC0F-AB7F03A09F45}"/>
          </ac:spMkLst>
        </pc:spChg>
        <pc:spChg chg="del">
          <ac:chgData name="Andres Felipe Ruiz Leon" userId="46e5eae4-d454-46e3-b1e7-f775aaef2da8" providerId="ADAL" clId="{9E536CEE-653E-401B-AD9F-6E281BB050A7}" dt="2020-04-27T14:50:52.790" v="863" actId="478"/>
          <ac:spMkLst>
            <pc:docMk/>
            <pc:sldMk cId="1296651310" sldId="260"/>
            <ac:spMk id="14" creationId="{40BEB809-7ECC-4D5F-AD89-B0DF8AD7E101}"/>
          </ac:spMkLst>
        </pc:spChg>
        <pc:spChg chg="del">
          <ac:chgData name="Andres Felipe Ruiz Leon" userId="46e5eae4-d454-46e3-b1e7-f775aaef2da8" providerId="ADAL" clId="{9E536CEE-653E-401B-AD9F-6E281BB050A7}" dt="2020-04-27T14:50:56.729" v="865" actId="478"/>
          <ac:spMkLst>
            <pc:docMk/>
            <pc:sldMk cId="1296651310" sldId="260"/>
            <ac:spMk id="15" creationId="{55F9E43C-CB2B-41FF-8BED-33D0EE3C50CC}"/>
          </ac:spMkLst>
        </pc:spChg>
        <pc:graphicFrameChg chg="add mod modGraphic">
          <ac:chgData name="Andres Felipe Ruiz Leon" userId="46e5eae4-d454-46e3-b1e7-f775aaef2da8" providerId="ADAL" clId="{9E536CEE-653E-401B-AD9F-6E281BB050A7}" dt="2020-04-27T14:53:25.850" v="1014" actId="20577"/>
          <ac:graphicFrameMkLst>
            <pc:docMk/>
            <pc:sldMk cId="1296651310" sldId="260"/>
            <ac:graphicFrameMk id="10" creationId="{DD8BB293-D6E3-4E0C-A5EF-7835AAE56BEF}"/>
          </ac:graphicFrameMkLst>
        </pc:graphicFrameChg>
        <pc:graphicFrameChg chg="mod modGraphic">
          <ac:chgData name="Andres Felipe Ruiz Leon" userId="46e5eae4-d454-46e3-b1e7-f775aaef2da8" providerId="ADAL" clId="{9E536CEE-653E-401B-AD9F-6E281BB050A7}" dt="2020-04-27T14:52:10.786" v="980" actId="1036"/>
          <ac:graphicFrameMkLst>
            <pc:docMk/>
            <pc:sldMk cId="1296651310" sldId="260"/>
            <ac:graphicFrameMk id="11" creationId="{27CEB4BB-5669-4F2D-9BBE-2888FCDE6141}"/>
          </ac:graphicFrameMkLst>
        </pc:graphicFrameChg>
        <pc:graphicFrameChg chg="del">
          <ac:chgData name="Andres Felipe Ruiz Leon" userId="46e5eae4-d454-46e3-b1e7-f775aaef2da8" providerId="ADAL" clId="{9E536CEE-653E-401B-AD9F-6E281BB050A7}" dt="2020-04-27T14:50:54.922" v="864" actId="478"/>
          <ac:graphicFrameMkLst>
            <pc:docMk/>
            <pc:sldMk cId="1296651310" sldId="260"/>
            <ac:graphicFrameMk id="13" creationId="{1876B337-069D-4C2E-AFAB-1F3F6C0841FD}"/>
          </ac:graphicFrameMkLst>
        </pc:graphicFrameChg>
        <pc:graphicFrameChg chg="del modGraphic">
          <ac:chgData name="Andres Felipe Ruiz Leon" userId="46e5eae4-d454-46e3-b1e7-f775aaef2da8" providerId="ADAL" clId="{9E536CEE-653E-401B-AD9F-6E281BB050A7}" dt="2020-04-27T14:50:50.655" v="862" actId="478"/>
          <ac:graphicFrameMkLst>
            <pc:docMk/>
            <pc:sldMk cId="1296651310" sldId="260"/>
            <ac:graphicFrameMk id="16" creationId="{53D96D3D-0C5D-47E1-AD06-B8AACD4BA73D}"/>
          </ac:graphicFrameMkLst>
        </pc:graphicFrameChg>
      </pc:sldChg>
      <pc:sldChg chg="addSp delSp modSp">
        <pc:chgData name="Andres Felipe Ruiz Leon" userId="46e5eae4-d454-46e3-b1e7-f775aaef2da8" providerId="ADAL" clId="{9E536CEE-653E-401B-AD9F-6E281BB050A7}" dt="2020-04-27T15:26:53.400" v="1731" actId="20577"/>
        <pc:sldMkLst>
          <pc:docMk/>
          <pc:sldMk cId="3413271499" sldId="261"/>
        </pc:sldMkLst>
        <pc:spChg chg="mod">
          <ac:chgData name="Andres Felipe Ruiz Leon" userId="46e5eae4-d454-46e3-b1e7-f775aaef2da8" providerId="ADAL" clId="{9E536CEE-653E-401B-AD9F-6E281BB050A7}" dt="2020-04-27T13:56:41.052" v="408" actId="14100"/>
          <ac:spMkLst>
            <pc:docMk/>
            <pc:sldMk cId="3413271499" sldId="261"/>
            <ac:spMk id="4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4:16:46.764" v="499" actId="1035"/>
          <ac:spMkLst>
            <pc:docMk/>
            <pc:sldMk cId="3413271499" sldId="261"/>
            <ac:spMk id="10" creationId="{079CBF3B-001B-4BE4-9CAA-C45C075C0E62}"/>
          </ac:spMkLst>
        </pc:spChg>
        <pc:spChg chg="mod">
          <ac:chgData name="Andres Felipe Ruiz Leon" userId="46e5eae4-d454-46e3-b1e7-f775aaef2da8" providerId="ADAL" clId="{9E536CEE-653E-401B-AD9F-6E281BB050A7}" dt="2020-04-27T15:26:53.400" v="1731" actId="20577"/>
          <ac:spMkLst>
            <pc:docMk/>
            <pc:sldMk cId="3413271499" sldId="261"/>
            <ac:spMk id="11" creationId="{26606EE9-CCA4-46B2-9453-5F53B8FF28A9}"/>
          </ac:spMkLst>
        </pc:spChg>
        <pc:picChg chg="mod">
          <ac:chgData name="Andres Felipe Ruiz Leon" userId="46e5eae4-d454-46e3-b1e7-f775aaef2da8" providerId="ADAL" clId="{9E536CEE-653E-401B-AD9F-6E281BB050A7}" dt="2020-04-27T13:55:08.291" v="335" actId="1076"/>
          <ac:picMkLst>
            <pc:docMk/>
            <pc:sldMk cId="3413271499" sldId="261"/>
            <ac:picMk id="6" creationId="{00000000-0000-0000-0000-000000000000}"/>
          </ac:picMkLst>
        </pc:picChg>
        <pc:picChg chg="del">
          <ac:chgData name="Andres Felipe Ruiz Leon" userId="46e5eae4-d454-46e3-b1e7-f775aaef2da8" providerId="ADAL" clId="{9E536CEE-653E-401B-AD9F-6E281BB050A7}" dt="2020-04-27T13:52:07.106" v="165" actId="478"/>
          <ac:picMkLst>
            <pc:docMk/>
            <pc:sldMk cId="3413271499" sldId="261"/>
            <ac:picMk id="7" creationId="{A1E089B2-84DE-49CE-8BA6-A660F0E5AA88}"/>
          </ac:picMkLst>
        </pc:picChg>
        <pc:picChg chg="add mod">
          <ac:chgData name="Andres Felipe Ruiz Leon" userId="46e5eae4-d454-46e3-b1e7-f775aaef2da8" providerId="ADAL" clId="{9E536CEE-653E-401B-AD9F-6E281BB050A7}" dt="2020-04-27T13:56:38.069" v="402" actId="1076"/>
          <ac:picMkLst>
            <pc:docMk/>
            <pc:sldMk cId="3413271499" sldId="261"/>
            <ac:picMk id="1026" creationId="{543EF060-97D3-43C6-985C-6D7FD8E63058}"/>
          </ac:picMkLst>
        </pc:picChg>
      </pc:sldChg>
      <pc:sldChg chg="del">
        <pc:chgData name="Andres Felipe Ruiz Leon" userId="46e5eae4-d454-46e3-b1e7-f775aaef2da8" providerId="ADAL" clId="{9E536CEE-653E-401B-AD9F-6E281BB050A7}" dt="2020-04-27T14:47:49.442" v="795" actId="2696"/>
        <pc:sldMkLst>
          <pc:docMk/>
          <pc:sldMk cId="718041748" sldId="262"/>
        </pc:sldMkLst>
      </pc:sldChg>
      <pc:sldChg chg="del">
        <pc:chgData name="Andres Felipe Ruiz Leon" userId="46e5eae4-d454-46e3-b1e7-f775aaef2da8" providerId="ADAL" clId="{9E536CEE-653E-401B-AD9F-6E281BB050A7}" dt="2020-04-27T14:57:06.087" v="1074" actId="2696"/>
        <pc:sldMkLst>
          <pc:docMk/>
          <pc:sldMk cId="1980289114" sldId="264"/>
        </pc:sldMkLst>
      </pc:sldChg>
      <pc:sldChg chg="del">
        <pc:chgData name="Andres Felipe Ruiz Leon" userId="46e5eae4-d454-46e3-b1e7-f775aaef2da8" providerId="ADAL" clId="{9E536CEE-653E-401B-AD9F-6E281BB050A7}" dt="2020-04-27T14:57:08.584" v="1075" actId="2696"/>
        <pc:sldMkLst>
          <pc:docMk/>
          <pc:sldMk cId="2973003389" sldId="265"/>
        </pc:sldMkLst>
      </pc:sldChg>
      <pc:sldChg chg="del">
        <pc:chgData name="Andres Felipe Ruiz Leon" userId="46e5eae4-d454-46e3-b1e7-f775aaef2da8" providerId="ADAL" clId="{9E536CEE-653E-401B-AD9F-6E281BB050A7}" dt="2020-04-27T14:57:13.469" v="1076" actId="2696"/>
        <pc:sldMkLst>
          <pc:docMk/>
          <pc:sldMk cId="3179889203" sldId="266"/>
        </pc:sldMkLst>
      </pc:sldChg>
      <pc:sldChg chg="del">
        <pc:chgData name="Andres Felipe Ruiz Leon" userId="46e5eae4-d454-46e3-b1e7-f775aaef2da8" providerId="ADAL" clId="{9E536CEE-653E-401B-AD9F-6E281BB050A7}" dt="2020-04-27T14:57:16.376" v="1077" actId="2696"/>
        <pc:sldMkLst>
          <pc:docMk/>
          <pc:sldMk cId="868727642" sldId="267"/>
        </pc:sldMkLst>
      </pc:sldChg>
      <pc:sldChg chg="del">
        <pc:chgData name="Andres Felipe Ruiz Leon" userId="46e5eae4-d454-46e3-b1e7-f775aaef2da8" providerId="ADAL" clId="{9E536CEE-653E-401B-AD9F-6E281BB050A7}" dt="2020-04-27T14:57:20.726" v="1078" actId="2696"/>
        <pc:sldMkLst>
          <pc:docMk/>
          <pc:sldMk cId="1353619405" sldId="269"/>
        </pc:sldMkLst>
      </pc:sldChg>
      <pc:sldChg chg="del">
        <pc:chgData name="Andres Felipe Ruiz Leon" userId="46e5eae4-d454-46e3-b1e7-f775aaef2da8" providerId="ADAL" clId="{9E536CEE-653E-401B-AD9F-6E281BB050A7}" dt="2020-04-27T14:57:24.840" v="1079" actId="2696"/>
        <pc:sldMkLst>
          <pc:docMk/>
          <pc:sldMk cId="3669412424" sldId="270"/>
        </pc:sldMkLst>
      </pc:sldChg>
      <pc:sldChg chg="addSp delSp modSp add mod setBg">
        <pc:chgData name="Andres Felipe Ruiz Leon" userId="46e5eae4-d454-46e3-b1e7-f775aaef2da8" providerId="ADAL" clId="{9E536CEE-653E-401B-AD9F-6E281BB050A7}" dt="2020-04-27T14:44:42.111" v="794" actId="20577"/>
        <pc:sldMkLst>
          <pc:docMk/>
          <pc:sldMk cId="258694555" sldId="272"/>
        </pc:sldMkLst>
        <pc:spChg chg="add mod">
          <ac:chgData name="Andres Felipe Ruiz Leon" userId="46e5eae4-d454-46e3-b1e7-f775aaef2da8" providerId="ADAL" clId="{9E536CEE-653E-401B-AD9F-6E281BB050A7}" dt="2020-04-27T14:39:59.691" v="779" actId="1076"/>
          <ac:spMkLst>
            <pc:docMk/>
            <pc:sldMk cId="258694555" sldId="272"/>
            <ac:spMk id="3" creationId="{ECB8D4B6-9A8A-4356-AA73-A69C3164A990}"/>
          </ac:spMkLst>
        </pc:spChg>
        <pc:spChg chg="mod">
          <ac:chgData name="Andres Felipe Ruiz Leon" userId="46e5eae4-d454-46e3-b1e7-f775aaef2da8" providerId="ADAL" clId="{9E536CEE-653E-401B-AD9F-6E281BB050A7}" dt="2020-04-27T14:19:28.208" v="592" actId="26606"/>
          <ac:spMkLst>
            <pc:docMk/>
            <pc:sldMk cId="258694555" sldId="272"/>
            <ac:spMk id="4" creationId="{00000000-0000-0000-0000-000000000000}"/>
          </ac:spMkLst>
        </pc:spChg>
        <pc:spChg chg="add del">
          <ac:chgData name="Andres Felipe Ruiz Leon" userId="46e5eae4-d454-46e3-b1e7-f775aaef2da8" providerId="ADAL" clId="{9E536CEE-653E-401B-AD9F-6E281BB050A7}" dt="2020-04-27T14:19:20.548" v="590" actId="26606"/>
          <ac:spMkLst>
            <pc:docMk/>
            <pc:sldMk cId="258694555" sldId="272"/>
            <ac:spMk id="8" creationId="{E02F3C71-C981-4614-98EA-D6C494F8091E}"/>
          </ac:spMkLst>
        </pc:spChg>
        <pc:spChg chg="add del">
          <ac:chgData name="Andres Felipe Ruiz Leon" userId="46e5eae4-d454-46e3-b1e7-f775aaef2da8" providerId="ADAL" clId="{9E536CEE-653E-401B-AD9F-6E281BB050A7}" dt="2020-04-27T14:19:28.208" v="592" actId="26606"/>
          <ac:spMkLst>
            <pc:docMk/>
            <pc:sldMk cId="258694555" sldId="272"/>
            <ac:spMk id="9" creationId="{6EFFF4A2-EB01-4738-9824-8D9A72A51BB9}"/>
          </ac:spMkLst>
        </pc:spChg>
        <pc:spChg chg="del">
          <ac:chgData name="Andres Felipe Ruiz Leon" userId="46e5eae4-d454-46e3-b1e7-f775aaef2da8" providerId="ADAL" clId="{9E536CEE-653E-401B-AD9F-6E281BB050A7}" dt="2020-04-27T14:17:10.733" v="554" actId="478"/>
          <ac:spMkLst>
            <pc:docMk/>
            <pc:sldMk cId="258694555" sldId="272"/>
            <ac:spMk id="10" creationId="{079CBF3B-001B-4BE4-9CAA-C45C075C0E62}"/>
          </ac:spMkLst>
        </pc:spChg>
        <pc:spChg chg="del">
          <ac:chgData name="Andres Felipe Ruiz Leon" userId="46e5eae4-d454-46e3-b1e7-f775aaef2da8" providerId="ADAL" clId="{9E536CEE-653E-401B-AD9F-6E281BB050A7}" dt="2020-04-27T14:17:08.372" v="553" actId="478"/>
          <ac:spMkLst>
            <pc:docMk/>
            <pc:sldMk cId="258694555" sldId="272"/>
            <ac:spMk id="11" creationId="{26606EE9-CCA4-46B2-9453-5F53B8FF28A9}"/>
          </ac:spMkLst>
        </pc:spChg>
        <pc:spChg chg="add del">
          <ac:chgData name="Andres Felipe Ruiz Leon" userId="46e5eae4-d454-46e3-b1e7-f775aaef2da8" providerId="ADAL" clId="{9E536CEE-653E-401B-AD9F-6E281BB050A7}" dt="2020-04-27T14:19:28.208" v="592" actId="26606"/>
          <ac:spMkLst>
            <pc:docMk/>
            <pc:sldMk cId="258694555" sldId="272"/>
            <ac:spMk id="13" creationId="{23D97D8B-CFC5-431A-AA32-93C4522A6EE6}"/>
          </ac:spMkLst>
        </pc:spChg>
        <pc:grpChg chg="add del">
          <ac:chgData name="Andres Felipe Ruiz Leon" userId="46e5eae4-d454-46e3-b1e7-f775aaef2da8" providerId="ADAL" clId="{9E536CEE-653E-401B-AD9F-6E281BB050A7}" dt="2020-04-27T14:19:28.208" v="592" actId="26606"/>
          <ac:grpSpMkLst>
            <pc:docMk/>
            <pc:sldMk cId="258694555" sldId="272"/>
            <ac:grpSpMk id="15" creationId="{F91EAA54-AC0A-4AEF-ACE5-B1DD3DC8173B}"/>
          </ac:grpSpMkLst>
        </pc:grpChg>
        <pc:graphicFrameChg chg="add mod ord modGraphic">
          <ac:chgData name="Andres Felipe Ruiz Leon" userId="46e5eae4-d454-46e3-b1e7-f775aaef2da8" providerId="ADAL" clId="{9E536CEE-653E-401B-AD9F-6E281BB050A7}" dt="2020-04-27T14:44:42.111" v="794" actId="20577"/>
          <ac:graphicFrameMkLst>
            <pc:docMk/>
            <pc:sldMk cId="258694555" sldId="272"/>
            <ac:graphicFrameMk id="2" creationId="{FEB16589-5936-4406-A33F-3944FF59AC29}"/>
          </ac:graphicFrameMkLst>
        </pc:graphicFrameChg>
        <pc:picChg chg="mod ord">
          <ac:chgData name="Andres Felipe Ruiz Leon" userId="46e5eae4-d454-46e3-b1e7-f775aaef2da8" providerId="ADAL" clId="{9E536CEE-653E-401B-AD9F-6E281BB050A7}" dt="2020-04-27T14:19:28.208" v="592" actId="26606"/>
          <ac:picMkLst>
            <pc:docMk/>
            <pc:sldMk cId="258694555" sldId="272"/>
            <ac:picMk id="6" creationId="{00000000-0000-0000-0000-000000000000}"/>
          </ac:picMkLst>
        </pc:picChg>
        <pc:picChg chg="del">
          <ac:chgData name="Andres Felipe Ruiz Leon" userId="46e5eae4-d454-46e3-b1e7-f775aaef2da8" providerId="ADAL" clId="{9E536CEE-653E-401B-AD9F-6E281BB050A7}" dt="2020-04-27T14:13:28.668" v="412" actId="478"/>
          <ac:picMkLst>
            <pc:docMk/>
            <pc:sldMk cId="258694555" sldId="272"/>
            <ac:picMk id="1026" creationId="{543EF060-97D3-43C6-985C-6D7FD8E63058}"/>
          </ac:picMkLst>
        </pc:picChg>
      </pc:sldChg>
      <pc:sldChg chg="modSp add">
        <pc:chgData name="Andres Felipe Ruiz Leon" userId="46e5eae4-d454-46e3-b1e7-f775aaef2da8" providerId="ADAL" clId="{9E536CEE-653E-401B-AD9F-6E281BB050A7}" dt="2020-04-27T14:55:36.787" v="1037" actId="20577"/>
        <pc:sldMkLst>
          <pc:docMk/>
          <pc:sldMk cId="3003627636" sldId="273"/>
        </pc:sldMkLst>
        <pc:spChg chg="mod">
          <ac:chgData name="Andres Felipe Ruiz Leon" userId="46e5eae4-d454-46e3-b1e7-f775aaef2da8" providerId="ADAL" clId="{9E536CEE-653E-401B-AD9F-6E281BB050A7}" dt="2020-04-27T14:54:45.521" v="1025" actId="20577"/>
          <ac:spMkLst>
            <pc:docMk/>
            <pc:sldMk cId="3003627636" sldId="273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4:54:24.547" v="1021" actId="113"/>
          <ac:spMkLst>
            <pc:docMk/>
            <pc:sldMk cId="3003627636" sldId="273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4:54:51.101" v="1028" actId="20577"/>
          <ac:spMkLst>
            <pc:docMk/>
            <pc:sldMk cId="3003627636" sldId="273"/>
            <ac:spMk id="12" creationId="{B646FAA6-57FB-4976-AC0F-AB7F03A09F45}"/>
          </ac:spMkLst>
        </pc:spChg>
        <pc:graphicFrameChg chg="modGraphic">
          <ac:chgData name="Andres Felipe Ruiz Leon" userId="46e5eae4-d454-46e3-b1e7-f775aaef2da8" providerId="ADAL" clId="{9E536CEE-653E-401B-AD9F-6E281BB050A7}" dt="2020-04-27T14:55:36.787" v="1037" actId="20577"/>
          <ac:graphicFrameMkLst>
            <pc:docMk/>
            <pc:sldMk cId="3003627636" sldId="273"/>
            <ac:graphicFrameMk id="10" creationId="{DD8BB293-D6E3-4E0C-A5EF-7835AAE56BEF}"/>
          </ac:graphicFrameMkLst>
        </pc:graphicFrameChg>
        <pc:graphicFrameChg chg="mod modGraphic">
          <ac:chgData name="Andres Felipe Ruiz Leon" userId="46e5eae4-d454-46e3-b1e7-f775aaef2da8" providerId="ADAL" clId="{9E536CEE-653E-401B-AD9F-6E281BB050A7}" dt="2020-04-27T14:55:26.514" v="1033"/>
          <ac:graphicFrameMkLst>
            <pc:docMk/>
            <pc:sldMk cId="3003627636" sldId="273"/>
            <ac:graphicFrameMk id="11" creationId="{27CEB4BB-5669-4F2D-9BBE-2888FCDE6141}"/>
          </ac:graphicFrameMkLst>
        </pc:graphicFrameChg>
      </pc:sldChg>
      <pc:sldChg chg="modSp add">
        <pc:chgData name="Andres Felipe Ruiz Leon" userId="46e5eae4-d454-46e3-b1e7-f775aaef2da8" providerId="ADAL" clId="{9E536CEE-653E-401B-AD9F-6E281BB050A7}" dt="2020-04-27T14:56:50.939" v="1073" actId="20577"/>
        <pc:sldMkLst>
          <pc:docMk/>
          <pc:sldMk cId="3286765701" sldId="274"/>
        </pc:sldMkLst>
        <pc:spChg chg="mod">
          <ac:chgData name="Andres Felipe Ruiz Leon" userId="46e5eae4-d454-46e3-b1e7-f775aaef2da8" providerId="ADAL" clId="{9E536CEE-653E-401B-AD9F-6E281BB050A7}" dt="2020-04-27T14:56:17.958" v="1054"/>
          <ac:spMkLst>
            <pc:docMk/>
            <pc:sldMk cId="3286765701" sldId="274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4:55:58.499" v="1053" actId="20577"/>
          <ac:spMkLst>
            <pc:docMk/>
            <pc:sldMk cId="3286765701" sldId="274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4:56:24.169" v="1055"/>
          <ac:spMkLst>
            <pc:docMk/>
            <pc:sldMk cId="3286765701" sldId="274"/>
            <ac:spMk id="12" creationId="{B646FAA6-57FB-4976-AC0F-AB7F03A09F45}"/>
          </ac:spMkLst>
        </pc:spChg>
        <pc:graphicFrameChg chg="modGraphic">
          <ac:chgData name="Andres Felipe Ruiz Leon" userId="46e5eae4-d454-46e3-b1e7-f775aaef2da8" providerId="ADAL" clId="{9E536CEE-653E-401B-AD9F-6E281BB050A7}" dt="2020-04-27T14:56:50.939" v="1073" actId="20577"/>
          <ac:graphicFrameMkLst>
            <pc:docMk/>
            <pc:sldMk cId="3286765701" sldId="274"/>
            <ac:graphicFrameMk id="10" creationId="{DD8BB293-D6E3-4E0C-A5EF-7835AAE56BEF}"/>
          </ac:graphicFrameMkLst>
        </pc:graphicFrameChg>
        <pc:graphicFrameChg chg="modGraphic">
          <ac:chgData name="Andres Felipe Ruiz Leon" userId="46e5eae4-d454-46e3-b1e7-f775aaef2da8" providerId="ADAL" clId="{9E536CEE-653E-401B-AD9F-6E281BB050A7}" dt="2020-04-27T14:56:42.613" v="1067" actId="20577"/>
          <ac:graphicFrameMkLst>
            <pc:docMk/>
            <pc:sldMk cId="3286765701" sldId="274"/>
            <ac:graphicFrameMk id="11" creationId="{27CEB4BB-5669-4F2D-9BBE-2888FCDE6141}"/>
          </ac:graphicFrameMkLst>
        </pc:graphicFrameChg>
      </pc:sldChg>
      <pc:sldChg chg="modSp add">
        <pc:chgData name="Andres Felipe Ruiz Leon" userId="46e5eae4-d454-46e3-b1e7-f775aaef2da8" providerId="ADAL" clId="{9E536CEE-653E-401B-AD9F-6E281BB050A7}" dt="2020-04-27T14:59:28" v="1125" actId="20577"/>
        <pc:sldMkLst>
          <pc:docMk/>
          <pc:sldMk cId="1504373009" sldId="275"/>
        </pc:sldMkLst>
        <pc:spChg chg="mod">
          <ac:chgData name="Andres Felipe Ruiz Leon" userId="46e5eae4-d454-46e3-b1e7-f775aaef2da8" providerId="ADAL" clId="{9E536CEE-653E-401B-AD9F-6E281BB050A7}" dt="2020-04-27T14:58:30.089" v="1106" actId="20577"/>
          <ac:spMkLst>
            <pc:docMk/>
            <pc:sldMk cId="1504373009" sldId="275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4:57:47.360" v="1090" actId="20577"/>
          <ac:spMkLst>
            <pc:docMk/>
            <pc:sldMk cId="1504373009" sldId="275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4:58:59.712" v="1111"/>
          <ac:spMkLst>
            <pc:docMk/>
            <pc:sldMk cId="1504373009" sldId="275"/>
            <ac:spMk id="12" creationId="{B646FAA6-57FB-4976-AC0F-AB7F03A09F45}"/>
          </ac:spMkLst>
        </pc:spChg>
        <pc:graphicFrameChg chg="mod modGraphic">
          <ac:chgData name="Andres Felipe Ruiz Leon" userId="46e5eae4-d454-46e3-b1e7-f775aaef2da8" providerId="ADAL" clId="{9E536CEE-653E-401B-AD9F-6E281BB050A7}" dt="2020-04-27T14:59:28" v="1125" actId="20577"/>
          <ac:graphicFrameMkLst>
            <pc:docMk/>
            <pc:sldMk cId="1504373009" sldId="275"/>
            <ac:graphicFrameMk id="10" creationId="{DD8BB293-D6E3-4E0C-A5EF-7835AAE56BEF}"/>
          </ac:graphicFrameMkLst>
        </pc:graphicFrameChg>
        <pc:graphicFrameChg chg="mod modGraphic">
          <ac:chgData name="Andres Felipe Ruiz Leon" userId="46e5eae4-d454-46e3-b1e7-f775aaef2da8" providerId="ADAL" clId="{9E536CEE-653E-401B-AD9F-6E281BB050A7}" dt="2020-04-27T14:59:20.375" v="1120" actId="20577"/>
          <ac:graphicFrameMkLst>
            <pc:docMk/>
            <pc:sldMk cId="1504373009" sldId="275"/>
            <ac:graphicFrameMk id="11" creationId="{27CEB4BB-5669-4F2D-9BBE-2888FCDE6141}"/>
          </ac:graphicFrameMkLst>
        </pc:graphicFrameChg>
      </pc:sldChg>
      <pc:sldChg chg="add del">
        <pc:chgData name="Andres Felipe Ruiz Leon" userId="46e5eae4-d454-46e3-b1e7-f775aaef2da8" providerId="ADAL" clId="{9E536CEE-653E-401B-AD9F-6E281BB050A7}" dt="2020-04-27T14:57:34.717" v="1081" actId="2696"/>
        <pc:sldMkLst>
          <pc:docMk/>
          <pc:sldMk cId="4180217671" sldId="275"/>
        </pc:sldMkLst>
      </pc:sldChg>
      <pc:sldChg chg="modSp add">
        <pc:chgData name="Andres Felipe Ruiz Leon" userId="46e5eae4-d454-46e3-b1e7-f775aaef2da8" providerId="ADAL" clId="{9E536CEE-653E-401B-AD9F-6E281BB050A7}" dt="2020-04-27T15:00:14.234" v="1143" actId="20577"/>
        <pc:sldMkLst>
          <pc:docMk/>
          <pc:sldMk cId="847704454" sldId="276"/>
        </pc:sldMkLst>
        <pc:spChg chg="mod">
          <ac:chgData name="Andres Felipe Ruiz Leon" userId="46e5eae4-d454-46e3-b1e7-f775aaef2da8" providerId="ADAL" clId="{9E536CEE-653E-401B-AD9F-6E281BB050A7}" dt="2020-04-27T14:59:40.145" v="1129" actId="20577"/>
          <ac:spMkLst>
            <pc:docMk/>
            <pc:sldMk cId="847704454" sldId="276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00:14.234" v="1143" actId="20577"/>
          <ac:spMkLst>
            <pc:docMk/>
            <pc:sldMk cId="847704454" sldId="276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4:59:47.252" v="1134" actId="20577"/>
          <ac:spMkLst>
            <pc:docMk/>
            <pc:sldMk cId="847704454" sldId="276"/>
            <ac:spMk id="12" creationId="{B646FAA6-57FB-4976-AC0F-AB7F03A09F45}"/>
          </ac:spMkLst>
        </pc:spChg>
        <pc:graphicFrameChg chg="modGraphic">
          <ac:chgData name="Andres Felipe Ruiz Leon" userId="46e5eae4-d454-46e3-b1e7-f775aaef2da8" providerId="ADAL" clId="{9E536CEE-653E-401B-AD9F-6E281BB050A7}" dt="2020-04-27T15:00:04.608" v="1138" actId="20577"/>
          <ac:graphicFrameMkLst>
            <pc:docMk/>
            <pc:sldMk cId="847704454" sldId="276"/>
            <ac:graphicFrameMk id="10" creationId="{DD8BB293-D6E3-4E0C-A5EF-7835AAE56BEF}"/>
          </ac:graphicFrameMkLst>
        </pc:graphicFrameChg>
        <pc:graphicFrameChg chg="modGraphic">
          <ac:chgData name="Andres Felipe Ruiz Leon" userId="46e5eae4-d454-46e3-b1e7-f775aaef2da8" providerId="ADAL" clId="{9E536CEE-653E-401B-AD9F-6E281BB050A7}" dt="2020-04-27T15:00:01.831" v="1136" actId="20577"/>
          <ac:graphicFrameMkLst>
            <pc:docMk/>
            <pc:sldMk cId="847704454" sldId="276"/>
            <ac:graphicFrameMk id="11" creationId="{27CEB4BB-5669-4F2D-9BBE-2888FCDE6141}"/>
          </ac:graphicFrameMkLst>
        </pc:graphicFrameChg>
      </pc:sldChg>
      <pc:sldChg chg="modSp add">
        <pc:chgData name="Andres Felipe Ruiz Leon" userId="46e5eae4-d454-46e3-b1e7-f775aaef2da8" providerId="ADAL" clId="{9E536CEE-653E-401B-AD9F-6E281BB050A7}" dt="2020-04-27T15:01:41.532" v="1205" actId="20577"/>
        <pc:sldMkLst>
          <pc:docMk/>
          <pc:sldMk cId="3706696650" sldId="277"/>
        </pc:sldMkLst>
        <pc:spChg chg="mod">
          <ac:chgData name="Andres Felipe Ruiz Leon" userId="46e5eae4-d454-46e3-b1e7-f775aaef2da8" providerId="ADAL" clId="{9E536CEE-653E-401B-AD9F-6E281BB050A7}" dt="2020-04-27T15:01:05.740" v="1177" actId="20577"/>
          <ac:spMkLst>
            <pc:docMk/>
            <pc:sldMk cId="3706696650" sldId="277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00:53.994" v="1163" actId="20577"/>
          <ac:spMkLst>
            <pc:docMk/>
            <pc:sldMk cId="3706696650" sldId="277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5:01:41.532" v="1205" actId="20577"/>
          <ac:spMkLst>
            <pc:docMk/>
            <pc:sldMk cId="3706696650" sldId="277"/>
            <ac:spMk id="12" creationId="{B646FAA6-57FB-4976-AC0F-AB7F03A09F45}"/>
          </ac:spMkLst>
        </pc:spChg>
        <pc:graphicFrameChg chg="modGraphic">
          <ac:chgData name="Andres Felipe Ruiz Leon" userId="46e5eae4-d454-46e3-b1e7-f775aaef2da8" providerId="ADAL" clId="{9E536CEE-653E-401B-AD9F-6E281BB050A7}" dt="2020-04-27T15:01:37.762" v="1204" actId="20577"/>
          <ac:graphicFrameMkLst>
            <pc:docMk/>
            <pc:sldMk cId="3706696650" sldId="277"/>
            <ac:graphicFrameMk id="10" creationId="{DD8BB293-D6E3-4E0C-A5EF-7835AAE56BEF}"/>
          </ac:graphicFrameMkLst>
        </pc:graphicFrameChg>
        <pc:graphicFrameChg chg="modGraphic">
          <ac:chgData name="Andres Felipe Ruiz Leon" userId="46e5eae4-d454-46e3-b1e7-f775aaef2da8" providerId="ADAL" clId="{9E536CEE-653E-401B-AD9F-6E281BB050A7}" dt="2020-04-27T15:01:29.797" v="1199" actId="20577"/>
          <ac:graphicFrameMkLst>
            <pc:docMk/>
            <pc:sldMk cId="3706696650" sldId="277"/>
            <ac:graphicFrameMk id="11" creationId="{27CEB4BB-5669-4F2D-9BBE-2888FCDE6141}"/>
          </ac:graphicFrameMkLst>
        </pc:graphicFrameChg>
      </pc:sldChg>
      <pc:sldChg chg="modSp add">
        <pc:chgData name="Andres Felipe Ruiz Leon" userId="46e5eae4-d454-46e3-b1e7-f775aaef2da8" providerId="ADAL" clId="{9E536CEE-653E-401B-AD9F-6E281BB050A7}" dt="2020-04-27T15:04:38.907" v="1245" actId="20577"/>
        <pc:sldMkLst>
          <pc:docMk/>
          <pc:sldMk cId="1854516301" sldId="278"/>
        </pc:sldMkLst>
        <pc:spChg chg="mod">
          <ac:chgData name="Andres Felipe Ruiz Leon" userId="46e5eae4-d454-46e3-b1e7-f775aaef2da8" providerId="ADAL" clId="{9E536CEE-653E-401B-AD9F-6E281BB050A7}" dt="2020-04-27T15:04:08.173" v="1231" actId="14100"/>
          <ac:spMkLst>
            <pc:docMk/>
            <pc:sldMk cId="1854516301" sldId="278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02:34.681" v="1224" actId="313"/>
          <ac:spMkLst>
            <pc:docMk/>
            <pc:sldMk cId="1854516301" sldId="278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5:03:30.965" v="1229"/>
          <ac:spMkLst>
            <pc:docMk/>
            <pc:sldMk cId="1854516301" sldId="278"/>
            <ac:spMk id="12" creationId="{B646FAA6-57FB-4976-AC0F-AB7F03A09F45}"/>
          </ac:spMkLst>
        </pc:spChg>
        <pc:graphicFrameChg chg="mod modGraphic">
          <ac:chgData name="Andres Felipe Ruiz Leon" userId="46e5eae4-d454-46e3-b1e7-f775aaef2da8" providerId="ADAL" clId="{9E536CEE-653E-401B-AD9F-6E281BB050A7}" dt="2020-04-27T15:04:38.907" v="1245" actId="20577"/>
          <ac:graphicFrameMkLst>
            <pc:docMk/>
            <pc:sldMk cId="1854516301" sldId="278"/>
            <ac:graphicFrameMk id="10" creationId="{DD8BB293-D6E3-4E0C-A5EF-7835AAE56BEF}"/>
          </ac:graphicFrameMkLst>
        </pc:graphicFrameChg>
        <pc:graphicFrameChg chg="mod modGraphic">
          <ac:chgData name="Andres Felipe Ruiz Leon" userId="46e5eae4-d454-46e3-b1e7-f775aaef2da8" providerId="ADAL" clId="{9E536CEE-653E-401B-AD9F-6E281BB050A7}" dt="2020-04-27T15:04:31.285" v="1240" actId="20577"/>
          <ac:graphicFrameMkLst>
            <pc:docMk/>
            <pc:sldMk cId="1854516301" sldId="278"/>
            <ac:graphicFrameMk id="11" creationId="{27CEB4BB-5669-4F2D-9BBE-2888FCDE6141}"/>
          </ac:graphicFrameMkLst>
        </pc:graphicFrameChg>
      </pc:sldChg>
      <pc:sldChg chg="modSp add">
        <pc:chgData name="Andres Felipe Ruiz Leon" userId="46e5eae4-d454-46e3-b1e7-f775aaef2da8" providerId="ADAL" clId="{9E536CEE-653E-401B-AD9F-6E281BB050A7}" dt="2020-04-27T15:05:43.321" v="1269" actId="20577"/>
        <pc:sldMkLst>
          <pc:docMk/>
          <pc:sldMk cId="220537706" sldId="279"/>
        </pc:sldMkLst>
        <pc:spChg chg="mod">
          <ac:chgData name="Andres Felipe Ruiz Leon" userId="46e5eae4-d454-46e3-b1e7-f775aaef2da8" providerId="ADAL" clId="{9E536CEE-653E-401B-AD9F-6E281BB050A7}" dt="2020-04-27T15:05:06.643" v="1252" actId="20577"/>
          <ac:spMkLst>
            <pc:docMk/>
            <pc:sldMk cId="220537706" sldId="279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04:58.359" v="1249" actId="20577"/>
          <ac:spMkLst>
            <pc:docMk/>
            <pc:sldMk cId="220537706" sldId="279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5:05:11.624" v="1255" actId="20577"/>
          <ac:spMkLst>
            <pc:docMk/>
            <pc:sldMk cId="220537706" sldId="279"/>
            <ac:spMk id="12" creationId="{B646FAA6-57FB-4976-AC0F-AB7F03A09F45}"/>
          </ac:spMkLst>
        </pc:spChg>
        <pc:graphicFrameChg chg="modGraphic">
          <ac:chgData name="Andres Felipe Ruiz Leon" userId="46e5eae4-d454-46e3-b1e7-f775aaef2da8" providerId="ADAL" clId="{9E536CEE-653E-401B-AD9F-6E281BB050A7}" dt="2020-04-27T15:05:43.321" v="1269" actId="20577"/>
          <ac:graphicFrameMkLst>
            <pc:docMk/>
            <pc:sldMk cId="220537706" sldId="279"/>
            <ac:graphicFrameMk id="10" creationId="{DD8BB293-D6E3-4E0C-A5EF-7835AAE56BEF}"/>
          </ac:graphicFrameMkLst>
        </pc:graphicFrameChg>
        <pc:graphicFrameChg chg="modGraphic">
          <ac:chgData name="Andres Felipe Ruiz Leon" userId="46e5eae4-d454-46e3-b1e7-f775aaef2da8" providerId="ADAL" clId="{9E536CEE-653E-401B-AD9F-6E281BB050A7}" dt="2020-04-27T15:05:34.840" v="1264" actId="20577"/>
          <ac:graphicFrameMkLst>
            <pc:docMk/>
            <pc:sldMk cId="220537706" sldId="279"/>
            <ac:graphicFrameMk id="11" creationId="{27CEB4BB-5669-4F2D-9BBE-2888FCDE6141}"/>
          </ac:graphicFrameMkLst>
        </pc:graphicFrameChg>
      </pc:sldChg>
      <pc:sldChg chg="modSp add">
        <pc:chgData name="Andres Felipe Ruiz Leon" userId="46e5eae4-d454-46e3-b1e7-f775aaef2da8" providerId="ADAL" clId="{9E536CEE-653E-401B-AD9F-6E281BB050A7}" dt="2020-04-27T15:18:31.131" v="1557"/>
        <pc:sldMkLst>
          <pc:docMk/>
          <pc:sldMk cId="2278479406" sldId="280"/>
        </pc:sldMkLst>
        <pc:spChg chg="mod">
          <ac:chgData name="Andres Felipe Ruiz Leon" userId="46e5eae4-d454-46e3-b1e7-f775aaef2da8" providerId="ADAL" clId="{9E536CEE-653E-401B-AD9F-6E281BB050A7}" dt="2020-04-27T15:06:06.379" v="1298" actId="20577"/>
          <ac:spMkLst>
            <pc:docMk/>
            <pc:sldMk cId="2278479406" sldId="280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05:59.320" v="1284" actId="20577"/>
          <ac:spMkLst>
            <pc:docMk/>
            <pc:sldMk cId="2278479406" sldId="280"/>
            <ac:spMk id="9" creationId="{9049E917-E8DC-4BEA-98A1-60CF2E3D8B0A}"/>
          </ac:spMkLst>
        </pc:spChg>
        <pc:spChg chg="mod">
          <ac:chgData name="Andres Felipe Ruiz Leon" userId="46e5eae4-d454-46e3-b1e7-f775aaef2da8" providerId="ADAL" clId="{9E536CEE-653E-401B-AD9F-6E281BB050A7}" dt="2020-04-27T15:08:22.397" v="1312" actId="20577"/>
          <ac:spMkLst>
            <pc:docMk/>
            <pc:sldMk cId="2278479406" sldId="280"/>
            <ac:spMk id="12" creationId="{B646FAA6-57FB-4976-AC0F-AB7F03A09F45}"/>
          </ac:spMkLst>
        </pc:spChg>
        <pc:graphicFrameChg chg="modGraphic">
          <ac:chgData name="Andres Felipe Ruiz Leon" userId="46e5eae4-d454-46e3-b1e7-f775aaef2da8" providerId="ADAL" clId="{9E536CEE-653E-401B-AD9F-6E281BB050A7}" dt="2020-04-27T15:08:56.916" v="1326" actId="20577"/>
          <ac:graphicFrameMkLst>
            <pc:docMk/>
            <pc:sldMk cId="2278479406" sldId="280"/>
            <ac:graphicFrameMk id="10" creationId="{DD8BB293-D6E3-4E0C-A5EF-7835AAE56BEF}"/>
          </ac:graphicFrameMkLst>
        </pc:graphicFrameChg>
        <pc:graphicFrameChg chg="mod modGraphic">
          <ac:chgData name="Andres Felipe Ruiz Leon" userId="46e5eae4-d454-46e3-b1e7-f775aaef2da8" providerId="ADAL" clId="{9E536CEE-653E-401B-AD9F-6E281BB050A7}" dt="2020-04-27T15:18:31.131" v="1557"/>
          <ac:graphicFrameMkLst>
            <pc:docMk/>
            <pc:sldMk cId="2278479406" sldId="280"/>
            <ac:graphicFrameMk id="11" creationId="{27CEB4BB-5669-4F2D-9BBE-2888FCDE6141}"/>
          </ac:graphicFrameMkLst>
        </pc:graphicFrameChg>
      </pc:sldChg>
      <pc:sldChg chg="delSp modSp add">
        <pc:chgData name="Andres Felipe Ruiz Leon" userId="46e5eae4-d454-46e3-b1e7-f775aaef2da8" providerId="ADAL" clId="{9E536CEE-653E-401B-AD9F-6E281BB050A7}" dt="2020-04-27T15:27:53.744" v="1736" actId="20577"/>
        <pc:sldMkLst>
          <pc:docMk/>
          <pc:sldMk cId="3849331537" sldId="281"/>
        </pc:sldMkLst>
        <pc:spChg chg="del">
          <ac:chgData name="Andres Felipe Ruiz Leon" userId="46e5eae4-d454-46e3-b1e7-f775aaef2da8" providerId="ADAL" clId="{9E536CEE-653E-401B-AD9F-6E281BB050A7}" dt="2020-04-27T15:09:49.895" v="1329" actId="478"/>
          <ac:spMkLst>
            <pc:docMk/>
            <pc:sldMk cId="3849331537" sldId="281"/>
            <ac:spMk id="5" creationId="{00000000-0000-0000-0000-000000000000}"/>
          </ac:spMkLst>
        </pc:spChg>
        <pc:spChg chg="mod">
          <ac:chgData name="Andres Felipe Ruiz Leon" userId="46e5eae4-d454-46e3-b1e7-f775aaef2da8" providerId="ADAL" clId="{9E536CEE-653E-401B-AD9F-6E281BB050A7}" dt="2020-04-27T15:27:53.744" v="1736" actId="20577"/>
          <ac:spMkLst>
            <pc:docMk/>
            <pc:sldMk cId="3849331537" sldId="281"/>
            <ac:spMk id="9" creationId="{9049E917-E8DC-4BEA-98A1-60CF2E3D8B0A}"/>
          </ac:spMkLst>
        </pc:spChg>
        <pc:spChg chg="del">
          <ac:chgData name="Andres Felipe Ruiz Leon" userId="46e5eae4-d454-46e3-b1e7-f775aaef2da8" providerId="ADAL" clId="{9E536CEE-653E-401B-AD9F-6E281BB050A7}" dt="2020-04-27T15:09:51.147" v="1330" actId="478"/>
          <ac:spMkLst>
            <pc:docMk/>
            <pc:sldMk cId="3849331537" sldId="281"/>
            <ac:spMk id="12" creationId="{B646FAA6-57FB-4976-AC0F-AB7F03A09F45}"/>
          </ac:spMkLst>
        </pc:spChg>
        <pc:graphicFrameChg chg="del">
          <ac:chgData name="Andres Felipe Ruiz Leon" userId="46e5eae4-d454-46e3-b1e7-f775aaef2da8" providerId="ADAL" clId="{9E536CEE-653E-401B-AD9F-6E281BB050A7}" dt="2020-04-27T15:09:53.515" v="1331" actId="478"/>
          <ac:graphicFrameMkLst>
            <pc:docMk/>
            <pc:sldMk cId="3849331537" sldId="281"/>
            <ac:graphicFrameMk id="10" creationId="{DD8BB293-D6E3-4E0C-A5EF-7835AAE56BEF}"/>
          </ac:graphicFrameMkLst>
        </pc:graphicFrameChg>
        <pc:graphicFrameChg chg="mod modGraphic">
          <ac:chgData name="Andres Felipe Ruiz Leon" userId="46e5eae4-d454-46e3-b1e7-f775aaef2da8" providerId="ADAL" clId="{9E536CEE-653E-401B-AD9F-6E281BB050A7}" dt="2020-04-27T15:25:52.361" v="1693" actId="255"/>
          <ac:graphicFrameMkLst>
            <pc:docMk/>
            <pc:sldMk cId="3849331537" sldId="281"/>
            <ac:graphicFrameMk id="11" creationId="{27CEB4BB-5669-4F2D-9BBE-2888FCDE6141}"/>
          </ac:graphicFrameMkLst>
        </pc:graphicFrameChg>
        <pc:picChg chg="mod">
          <ac:chgData name="Andres Felipe Ruiz Leon" userId="46e5eae4-d454-46e3-b1e7-f775aaef2da8" providerId="ADAL" clId="{9E536CEE-653E-401B-AD9F-6E281BB050A7}" dt="2020-04-27T15:16:24.026" v="1478" actId="1076"/>
          <ac:picMkLst>
            <pc:docMk/>
            <pc:sldMk cId="3849331537" sldId="281"/>
            <ac:picMk id="2" creationId="{00000000-0000-0000-0000-000000000000}"/>
          </ac:picMkLst>
        </pc:picChg>
      </pc:sldChg>
      <pc:sldChg chg="modSp add">
        <pc:chgData name="Andres Felipe Ruiz Leon" userId="46e5eae4-d454-46e3-b1e7-f775aaef2da8" providerId="ADAL" clId="{9E536CEE-653E-401B-AD9F-6E281BB050A7}" dt="2020-04-27T15:27:58.270" v="1740" actId="20577"/>
        <pc:sldMkLst>
          <pc:docMk/>
          <pc:sldMk cId="1795844502" sldId="282"/>
        </pc:sldMkLst>
        <pc:spChg chg="mod">
          <ac:chgData name="Andres Felipe Ruiz Leon" userId="46e5eae4-d454-46e3-b1e7-f775aaef2da8" providerId="ADAL" clId="{9E536CEE-653E-401B-AD9F-6E281BB050A7}" dt="2020-04-27T15:27:58.270" v="1740" actId="20577"/>
          <ac:spMkLst>
            <pc:docMk/>
            <pc:sldMk cId="1795844502" sldId="282"/>
            <ac:spMk id="9" creationId="{9049E917-E8DC-4BEA-98A1-60CF2E3D8B0A}"/>
          </ac:spMkLst>
        </pc:spChg>
        <pc:graphicFrameChg chg="mod modGraphic">
          <ac:chgData name="Andres Felipe Ruiz Leon" userId="46e5eae4-d454-46e3-b1e7-f775aaef2da8" providerId="ADAL" clId="{9E536CEE-653E-401B-AD9F-6E281BB050A7}" dt="2020-04-27T15:23:26.408" v="1634"/>
          <ac:graphicFrameMkLst>
            <pc:docMk/>
            <pc:sldMk cId="1795844502" sldId="282"/>
            <ac:graphicFrameMk id="11" creationId="{27CEB4BB-5669-4F2D-9BBE-2888FCDE614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50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401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7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8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79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6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2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1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59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88AD-F3D4-4E6E-BDD5-BF7E5A594E84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D02-A834-41A8-9501-1278DAF10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85514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8113-25</a:t>
                      </a:r>
                      <a:endParaRPr lang="es-CO" sz="1600" u="none" strike="noStrike" dirty="0">
                        <a:effectLst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30,40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Permiso Sanitario de Alimentos de Mediano Riesgo (Variedades de 1 a 10)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Permisos Sanitarios Nuevos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1 a 10 Variedades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21417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8113-50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60,81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Permiso Sanitario de Alimentos de Mediano Riesgo (Variedades de 1 a 10)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7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78567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8114-25</a:t>
                      </a:r>
                      <a:endParaRPr lang="es-CO" sz="1600" u="none" strike="noStrike" dirty="0">
                        <a:effectLst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30,40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Permiso Sanitario de Alimentos de Mediano Riesgo (Variedades de 11 a 20)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Permisos Sanitarios Nuevos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11 a 20 Variedades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56322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8114-50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60,81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Permiso Sanitario de Alimentos de Mediano Riesgo (Variedades de 11 a 20)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0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21864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8115-25</a:t>
                      </a:r>
                      <a:endParaRPr lang="es-CO" sz="1600" u="none" strike="noStrike" dirty="0">
                        <a:effectLst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39,85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Permiso Sanitario de Alimentos de Mediano Riesgo (Variedades de 21 en adelante)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Permisos Sanitarios Nuevos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21 Variedades en adelante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97402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8115-50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79,71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Permiso Sanitario de Alimentos de Mediano Riesgo (Variedades de 21 en adelante)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06996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8116-25</a:t>
                      </a:r>
                      <a:endParaRPr lang="es-CO" sz="1600" u="none" strike="noStrike" dirty="0">
                        <a:effectLst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20,34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Notificación Sanitaria de Alimentos "NSA" de Bajo Riesgo  (Variedades de 1 a 10)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Notificaciones Sanitarias Nuevas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1 a 10 Variedades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94178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8116-50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40,68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Notificación Sanitaria de Alimentos "NSA" de Bajo Riesgo (Variedades de 1 a 10)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1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38439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8117-25</a:t>
                      </a:r>
                      <a:endParaRPr lang="es-CO" sz="1600" u="none" strike="noStrike" dirty="0">
                        <a:effectLst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22,39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Notificación Sanitaria de Alimentos "NSA" de Bajo Riesgo  (Variedades de 11 a 20)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Notificaciones Sanitarias Nuevas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11 a 20 Variedades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89454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8117-50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44,79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Notificación Sanitaria de Alimentos "NSA" de Bajo Riesgo (Variedades de 11 a 20)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09708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8118-25</a:t>
                      </a:r>
                      <a:endParaRPr lang="es-CO" sz="1600" u="none" strike="noStrike" dirty="0">
                        <a:effectLst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26,71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Notificación Sanitaria de Alimentos "NSA" de Bajo Riesgo  (Variedades de 21 en adelante)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Notificaciones Sanitarias Nuevas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21 Variedades en adelante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39323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8118-50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53,41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Notificación Sanitaria de Alimentos "NSA" de Bajo Riesgo (Variedades de 21 en adelante)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7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33859"/>
              </p:ext>
            </p:extLst>
          </p:nvPr>
        </p:nvGraphicFramePr>
        <p:xfrm>
          <a:off x="159026" y="1333171"/>
          <a:ext cx="118872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435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0084904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966125704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Cod. Tarifa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UVT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8119-25</a:t>
                      </a:r>
                    </a:p>
                    <a:p>
                      <a:pPr algn="ctr"/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 Legal de registro, permiso o notificación sanitaria de alimentos, relacionadas únicamente con cambios en el nombre o razón social, dirección, domicilio, cesiones, adiciones o exclusiones de titulares, fabricantes, envasadores e importadores y cambios de modalidad. (Decreto 557 del 2020 Marco del Estado de Emergencia Económica, Social y Ecológica - Microempresas 25%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3,27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  <a:tr h="742116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8120-25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máximo dos (2) cambios técnicos. Adicionalmente, se podrán incluir cambios legales. (Decreto 557 del 2020 Marco del Estado de Emergencia Económica, Social y Ecológica - Microempresas 25%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3,46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493537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8121-25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entre tres (3) y ocho (8) cambios técnicos. Adicionalmente, se podrán incluir cambios legales. (Decreto 557 del 2020 Marco del Estado de Emergencia Económica, Social y Ecológica - Microempresas 25%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3,74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7429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8122-25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entre nueve (9) y catorce (14) cambios técnicos. Adicionalmente, se podrán incluir cambios legales. (Decreto 557 del 2020 Marco del Estado de Emergencia Económica, Social y Ecológica - Microempresas 25%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4,13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95571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8123-25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quince (15) o más cambios técnicos. Adicionalmente, se podrán incluir cambios legales. (Decreto 557 del 2020 Marco del Estado de Emergencia Económica, Social y Ecológica - Microempresas 25%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4,58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9283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892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Modificaciones de Registros, Permisos y Notificaciones Sanitarias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– Microempresarios 25%</a:t>
            </a:r>
          </a:p>
        </p:txBody>
      </p:sp>
    </p:spTree>
    <p:extLst>
      <p:ext uri="{BB962C8B-B14F-4D97-AF65-F5344CB8AC3E}">
        <p14:creationId xmlns:p14="http://schemas.microsoft.com/office/powerpoint/2010/main" val="384933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26759"/>
              </p:ext>
            </p:extLst>
          </p:nvPr>
        </p:nvGraphicFramePr>
        <p:xfrm>
          <a:off x="159026" y="1081383"/>
          <a:ext cx="118872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435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0084904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966125704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Cod. Tarifa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UVT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8119-50</a:t>
                      </a:r>
                    </a:p>
                    <a:p>
                      <a:pPr algn="ctr"/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 Legal de registro, permiso o notificación sanitaria de alimentos, relacionadas únicamente con cambios en el nombre o razón social, dirección, domicilio, cesiones, adiciones o exclusiones de titulares, fabricantes, envasadores e importadores y cambios de modalidad. (Decreto 557 del 2020 Marco del Estado de Emergencia Económica, Social y Ecológica -  Pequeñas Empresas 50%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6,54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  <a:tr h="742116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8120-50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máximo dos (2) cambios técnicos. Adicionalmente, se podrán incluir cambios legales. (Decreto 557 del 2020 Marco del Estado de Emergencia Económica, Social y Ecológica -  Pequeñas Empresas 50%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6,93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493537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8121-50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entre tres (3) y ocho (8) cambios técnicos. Adicionalmente, se podrán incluir cambios legales. (Decreto 557 del 2020 Marco del Estado de Emergencia Económica, Social y Ecológica -  Pequeñas Empresas 50%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7,47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7429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8122-50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entre nueve (9) y catorce (14) cambios técnicos. Adicionalmente, se podrán incluir cambios legales. (Decreto 557 del 2020 Marco del Estado de Emergencia Económica, Social y Ecológica -  Pequeñas Empresas 50%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8,24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95571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8123-50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Modificación automática de registro sanitario, permiso sanitario o notificación sanitaria de alimentos que presenten quince (15) o más cambios técnicos. Adicionalmente, se podrán incluir cambios legales. (Decreto 557 del 2020 Marco del Estado de Emergencia Económica, Social y Ecológica -  Pequeñas Empresas 50% - ver productos en el anexo 1 “listado de productos” que hace parte integral del presente acto administrativo).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9,15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51312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892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Modificaciones de Registros, Permisos y Notificaciones Sanitarias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– </a:t>
            </a:r>
            <a:r>
              <a:rPr lang="es-CO" sz="3000" b="1" spc="-150">
                <a:solidFill>
                  <a:srgbClr val="004A84"/>
                </a:solidFill>
                <a:latin typeface="Work Sans" panose="00000500000000000000" pitchFamily="2" charset="0"/>
              </a:rPr>
              <a:t>Pequeñas Empresas 50%</a:t>
            </a:r>
            <a:endParaRPr lang="es-CO" sz="3000" b="1" spc="-150" dirty="0">
              <a:solidFill>
                <a:srgbClr val="004A84"/>
              </a:solidFill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4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10913" y="2666313"/>
            <a:ext cx="2839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0913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87858" y="1702034"/>
            <a:ext cx="8666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Especiales para Micro y Pequeñas empresas en trámites de Alimentos y Bebidas por Emergencia Sanitaria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42825" y="4190098"/>
            <a:ext cx="563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4A84"/>
                </a:solidFill>
                <a:latin typeface="Work Sans" panose="00000500000000000000" pitchFamily="2" charset="0"/>
              </a:rPr>
              <a:t>Grupo de Registros Sanitarios de Alimentos y Bebidas</a:t>
            </a:r>
          </a:p>
          <a:p>
            <a:r>
              <a:rPr lang="es-ES" sz="1600" dirty="0">
                <a:solidFill>
                  <a:srgbClr val="004A84"/>
                </a:solidFill>
                <a:latin typeface="Work Sans" panose="00000500000000000000" pitchFamily="2" charset="0"/>
              </a:rPr>
              <a:t>Dirección de Alimentos y Bebidas</a:t>
            </a:r>
            <a:endParaRPr lang="es-CO" sz="1600" dirty="0">
              <a:solidFill>
                <a:srgbClr val="004A84"/>
              </a:solidFill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428"/>
            <a:ext cx="12192765" cy="68575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6269" y="913468"/>
            <a:ext cx="31390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Marco Normativo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57AC008-BE25-4AE6-BD99-D5D5A924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6546"/>
            <a:ext cx="5999866" cy="41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3262FC7-0769-41A5-84CB-0F3D21556E9C}"/>
              </a:ext>
            </a:extLst>
          </p:cNvPr>
          <p:cNvSpPr/>
          <p:nvPr/>
        </p:nvSpPr>
        <p:spPr>
          <a:xfrm>
            <a:off x="6892119" y="2076630"/>
            <a:ext cx="4789982" cy="1608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>
              <a:solidFill>
                <a:schemeClr val="tx1"/>
              </a:solidFill>
            </a:endParaRPr>
          </a:p>
          <a:p>
            <a:r>
              <a:rPr lang="es-MX" sz="1600" dirty="0">
                <a:solidFill>
                  <a:schemeClr val="tx1"/>
                </a:solidFill>
                <a:latin typeface="Work Sans" panose="00000500000000000000" pitchFamily="50" charset="0"/>
              </a:rPr>
              <a:t>Por el cual se adoptan medidas transitorias en materia de turismo y registros sanitarios para las micro y pequeñas empresas, en el marco del Estado de Emergencia Económica, Social y Ecológica</a:t>
            </a:r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98ACF96-44BF-4986-8BC3-DADB4B5376B5}"/>
              </a:ext>
            </a:extLst>
          </p:cNvPr>
          <p:cNvSpPr/>
          <p:nvPr/>
        </p:nvSpPr>
        <p:spPr>
          <a:xfrm>
            <a:off x="7897801" y="1799631"/>
            <a:ext cx="3255947" cy="553998"/>
          </a:xfrm>
          <a:prstGeom prst="roundRect">
            <a:avLst/>
          </a:prstGeom>
          <a:solidFill>
            <a:srgbClr val="004A84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4A84"/>
              </a:solidFill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Work Sans Light" panose="00000400000000000000" pitchFamily="50" charset="0"/>
              </a:rPr>
              <a:t>Decreto 557 de 2020</a:t>
            </a:r>
          </a:p>
          <a:p>
            <a:pPr algn="ctr"/>
            <a:endParaRPr lang="es-CO" dirty="0">
              <a:solidFill>
                <a:srgbClr val="004A84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DA8466-7D1F-4F58-A672-ACB8C30BF4E1}"/>
              </a:ext>
            </a:extLst>
          </p:cNvPr>
          <p:cNvSpPr/>
          <p:nvPr/>
        </p:nvSpPr>
        <p:spPr>
          <a:xfrm>
            <a:off x="6892119" y="4194314"/>
            <a:ext cx="4789982" cy="1608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MX" sz="1600" dirty="0">
              <a:solidFill>
                <a:schemeClr val="tx1"/>
              </a:solidFill>
              <a:latin typeface="Work Sans" panose="00000500000000000000" pitchFamily="50" charset="0"/>
            </a:endParaRPr>
          </a:p>
          <a:p>
            <a:pPr lvl="0"/>
            <a:r>
              <a:rPr lang="es-MX" sz="1600" dirty="0">
                <a:solidFill>
                  <a:schemeClr val="tx1"/>
                </a:solidFill>
                <a:latin typeface="Work Sans" panose="00000500000000000000" pitchFamily="50" charset="0"/>
              </a:rPr>
              <a:t>Por medio de la cual se fija el listado de productos de primera necesidad, mientras perduren las causas que motivaron la declaratoria de la Emergencia Económica, y</a:t>
            </a:r>
          </a:p>
          <a:p>
            <a:pPr lvl="0"/>
            <a:r>
              <a:rPr lang="es-MX" sz="1600" dirty="0">
                <a:solidFill>
                  <a:schemeClr val="tx1"/>
                </a:solidFill>
                <a:latin typeface="Work Sans" panose="00000500000000000000" pitchFamily="50" charset="0"/>
              </a:rPr>
              <a:t>Ecológica</a:t>
            </a:r>
            <a:endParaRPr lang="es-CO" sz="1600" dirty="0">
              <a:solidFill>
                <a:schemeClr val="tx1"/>
              </a:solidFill>
              <a:latin typeface="Work Sans" panose="00000500000000000000" pitchFamily="50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4DBB4B9-F2C0-4266-8C63-8136AF2CBB4F}"/>
              </a:ext>
            </a:extLst>
          </p:cNvPr>
          <p:cNvSpPr/>
          <p:nvPr/>
        </p:nvSpPr>
        <p:spPr>
          <a:xfrm>
            <a:off x="7922346" y="3838079"/>
            <a:ext cx="3255947" cy="553998"/>
          </a:xfrm>
          <a:prstGeom prst="roundRect">
            <a:avLst/>
          </a:prstGeom>
          <a:solidFill>
            <a:srgbClr val="004A84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4A84"/>
              </a:solidFill>
            </a:endParaRPr>
          </a:p>
          <a:p>
            <a:pPr lvl="0" algn="ctr"/>
            <a:r>
              <a:rPr lang="es-CO" sz="1600" dirty="0">
                <a:latin typeface="Work Sans Light" panose="00000400000000000000" pitchFamily="50" charset="0"/>
              </a:rPr>
              <a:t>Resolución 078 de 2020</a:t>
            </a:r>
          </a:p>
          <a:p>
            <a:pPr algn="ctr"/>
            <a:endParaRPr lang="es-CO" dirty="0">
              <a:solidFill>
                <a:srgbClr val="004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52022" y="1290972"/>
            <a:ext cx="6383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diferenciales para Registros Sanitarios de Alimentos y Bebidas durante la Emergencia Sanitaria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52022" y="2851788"/>
            <a:ext cx="61281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4A84"/>
                </a:solidFill>
                <a:latin typeface="Work Sans" panose="00000500000000000000" pitchFamily="2" charset="0"/>
              </a:rPr>
              <a:t>Decreto 557 de 2020: </a:t>
            </a:r>
            <a:r>
              <a:rPr lang="es-ES" sz="1600" i="1" dirty="0">
                <a:solidFill>
                  <a:srgbClr val="004A84"/>
                </a:solidFill>
                <a:latin typeface="Work Sans" panose="00000500000000000000" pitchFamily="2" charset="0"/>
              </a:rPr>
              <a:t>“</a:t>
            </a:r>
            <a:r>
              <a:rPr lang="es-MX" sz="1600" i="1" dirty="0">
                <a:solidFill>
                  <a:srgbClr val="004A84"/>
                </a:solidFill>
                <a:latin typeface="Work Sans" panose="00000500000000000000" pitchFamily="2" charset="0"/>
              </a:rPr>
              <a:t>Hasta el 31 de agosto de 2020, a las micro y pequeñas empresas y las entidades asociativas y solidarias sin ánimo de lucro, se aplicará una tarifa diferenciada para la expedición, modificación y renovación de los registros sanitarios de los productos a que hace referencia el artículo 1 del Decreto Legislativo 507 del 1 de abril de 2020, así como de medicamentos, cosméticos, dispositivos y elementos médico quirúrgicos, equipos biomédicos, </a:t>
            </a:r>
            <a:r>
              <a:rPr lang="es-MX" sz="1600" i="1" dirty="0" err="1">
                <a:solidFill>
                  <a:srgbClr val="004A84"/>
                </a:solidFill>
                <a:latin typeface="Work Sans" panose="00000500000000000000" pitchFamily="2" charset="0"/>
              </a:rPr>
              <a:t>fitoterapéuticos</a:t>
            </a:r>
            <a:r>
              <a:rPr lang="es-MX" sz="1600" i="1" dirty="0">
                <a:solidFill>
                  <a:srgbClr val="004A84"/>
                </a:solidFill>
                <a:latin typeface="Work Sans" panose="00000500000000000000" pitchFamily="2" charset="0"/>
              </a:rPr>
              <a:t> y reactivos de diagnóstico </a:t>
            </a:r>
            <a:r>
              <a:rPr lang="es-MX" sz="1600" i="1" dirty="0" err="1">
                <a:solidFill>
                  <a:srgbClr val="004A84"/>
                </a:solidFill>
                <a:latin typeface="Work Sans" panose="00000500000000000000" pitchFamily="2" charset="0"/>
              </a:rPr>
              <a:t>invitro</a:t>
            </a:r>
            <a:r>
              <a:rPr lang="es-MX" sz="1600" i="1" dirty="0">
                <a:solidFill>
                  <a:srgbClr val="004A84"/>
                </a:solidFill>
                <a:latin typeface="Work Sans" panose="00000500000000000000" pitchFamily="2" charset="0"/>
              </a:rPr>
              <a:t>, que sean de utilidad para la prevención, el diagnóstico y el tratamiento del Coronavirus Covid-19, así: (…)</a:t>
            </a:r>
            <a:r>
              <a:rPr lang="es-ES" sz="1600" i="1" dirty="0">
                <a:solidFill>
                  <a:srgbClr val="004A84"/>
                </a:solidFill>
                <a:latin typeface="Work Sans" panose="00000500000000000000" pitchFamily="2" charset="0"/>
              </a:rPr>
              <a:t>”</a:t>
            </a:r>
          </a:p>
          <a:p>
            <a:pPr algn="just"/>
            <a:endParaRPr lang="es-ES" sz="1600" dirty="0">
              <a:solidFill>
                <a:srgbClr val="004A84"/>
              </a:solidFill>
              <a:latin typeface="Work Sans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9D10C7-A4F2-4DD5-9A9D-D2676812C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56345"/>
            <a:ext cx="4915951" cy="494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1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4395" y="308845"/>
            <a:ext cx="6383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diferenciales para Registros Sanitarios de Alimentos y Bebidas durante la Emergencia Sanitaria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6606EE9-CCA4-46B2-9453-5F53B8FF28A9}"/>
              </a:ext>
            </a:extLst>
          </p:cNvPr>
          <p:cNvSpPr/>
          <p:nvPr/>
        </p:nvSpPr>
        <p:spPr>
          <a:xfrm>
            <a:off x="134395" y="2631354"/>
            <a:ext cx="5902885" cy="203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arabicPeriod"/>
            </a:pPr>
            <a:endParaRPr lang="es-MX" i="1" dirty="0">
              <a:solidFill>
                <a:srgbClr val="004A84"/>
              </a:solidFill>
              <a:latin typeface="Work Sans" panose="00000500000000000000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i="1" dirty="0">
                <a:solidFill>
                  <a:srgbClr val="004A84"/>
                </a:solidFill>
                <a:latin typeface="Work Sans" panose="00000500000000000000" pitchFamily="2" charset="0"/>
              </a:rPr>
              <a:t>25% del valor vigente para las microempresas 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i="1" dirty="0">
              <a:solidFill>
                <a:srgbClr val="004A84"/>
              </a:solidFill>
              <a:latin typeface="Work Sans" panose="00000500000000000000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i="1" dirty="0">
                <a:solidFill>
                  <a:srgbClr val="004A84"/>
                </a:solidFill>
                <a:latin typeface="Work Sans" panose="00000500000000000000" pitchFamily="2" charset="0"/>
              </a:rPr>
              <a:t>50% del valor vigente para las pequeñas empresas</a:t>
            </a:r>
          </a:p>
          <a:p>
            <a:pPr lvl="0" algn="just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79CBF3B-001B-4BE4-9CAA-C45C075C0E62}"/>
              </a:ext>
            </a:extLst>
          </p:cNvPr>
          <p:cNvSpPr/>
          <p:nvPr/>
        </p:nvSpPr>
        <p:spPr>
          <a:xfrm>
            <a:off x="483205" y="2253613"/>
            <a:ext cx="3307706" cy="553998"/>
          </a:xfrm>
          <a:prstGeom prst="roundRect">
            <a:avLst/>
          </a:prstGeom>
          <a:solidFill>
            <a:srgbClr val="004A84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4A84"/>
              </a:solidFill>
            </a:endParaRPr>
          </a:p>
          <a:p>
            <a:pPr algn="ctr"/>
            <a:r>
              <a:rPr lang="es-CO" dirty="0">
                <a:latin typeface="Work Sans Light" panose="00000400000000000000" pitchFamily="50" charset="0"/>
              </a:rPr>
              <a:t>Art 5ª </a:t>
            </a:r>
            <a:r>
              <a:rPr lang="es-CO" dirty="0" err="1">
                <a:latin typeface="Work Sans Light" panose="00000400000000000000" pitchFamily="50" charset="0"/>
              </a:rPr>
              <a:t>Dec</a:t>
            </a:r>
            <a:r>
              <a:rPr lang="es-CO" dirty="0">
                <a:latin typeface="Work Sans Light" panose="00000400000000000000" pitchFamily="50" charset="0"/>
              </a:rPr>
              <a:t>. 557 de 2020</a:t>
            </a:r>
          </a:p>
          <a:p>
            <a:pPr algn="ctr"/>
            <a:endParaRPr lang="es-CO" dirty="0">
              <a:solidFill>
                <a:srgbClr val="004A84"/>
              </a:solidFill>
            </a:endParaRPr>
          </a:p>
        </p:txBody>
      </p:sp>
      <p:pic>
        <p:nvPicPr>
          <p:cNvPr id="1026" name="Picture 2" descr="Recomiendan comer al menos 10 piezas de fruta y verdura por día | TN">
            <a:extLst>
              <a:ext uri="{FF2B5EF4-FFF2-40B4-BE49-F238E27FC236}">
                <a16:creationId xmlns:a16="http://schemas.microsoft.com/office/drawing/2014/main" id="{543EF060-97D3-43C6-985C-6D7FD8E6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90" y="1798092"/>
            <a:ext cx="5824399" cy="32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7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4395" y="308845"/>
            <a:ext cx="8254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>
                <a:solidFill>
                  <a:srgbClr val="004A84"/>
                </a:solidFill>
                <a:latin typeface="Work Sans" panose="00000500000000000000" pitchFamily="2" charset="0"/>
              </a:rPr>
              <a:t>Listado de productos objeto de las tarifas diferenciales – Resolución 078 de 2020</a:t>
            </a:r>
            <a:endParaRPr lang="es-CO" sz="3000" spc="-150" dirty="0">
              <a:solidFill>
                <a:srgbClr val="004A84"/>
              </a:solidFill>
              <a:latin typeface="Work Sans" panose="000005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B16589-5936-4406-A33F-3944FF59A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41539"/>
              </p:ext>
            </p:extLst>
          </p:nvPr>
        </p:nvGraphicFramePr>
        <p:xfrm>
          <a:off x="341610" y="2787043"/>
          <a:ext cx="7100787" cy="190063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577512">
                  <a:extLst>
                    <a:ext uri="{9D8B030D-6E8A-4147-A177-3AD203B41FA5}">
                      <a16:colId xmlns:a16="http://schemas.microsoft.com/office/drawing/2014/main" val="1130361919"/>
                    </a:ext>
                  </a:extLst>
                </a:gridCol>
                <a:gridCol w="2008631">
                  <a:extLst>
                    <a:ext uri="{9D8B030D-6E8A-4147-A177-3AD203B41FA5}">
                      <a16:colId xmlns:a16="http://schemas.microsoft.com/office/drawing/2014/main" val="3237040882"/>
                    </a:ext>
                  </a:extLst>
                </a:gridCol>
                <a:gridCol w="2514644">
                  <a:extLst>
                    <a:ext uri="{9D8B030D-6E8A-4147-A177-3AD203B41FA5}">
                      <a16:colId xmlns:a16="http://schemas.microsoft.com/office/drawing/2014/main" val="280558719"/>
                    </a:ext>
                  </a:extLst>
                </a:gridCol>
              </a:tblGrid>
              <a:tr h="31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DIRECCIÓN DE ALIMENTOS Y BEBIDAS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3642414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CATEGORÍA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PRODUCTO</a:t>
                      </a:r>
                      <a:endParaRPr lang="es-CO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TRAMITE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2355285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Leche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Leche larga vida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 Sanitario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246047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Azúcar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Azúcar refinada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Notificación Sanitaria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4926756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Quesos y productos afines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Queso Campesino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 Sanitario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00779449"/>
                  </a:ext>
                </a:extLst>
              </a:tr>
              <a:tr h="31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Aceites Comestibles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Aceite de Girasol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Permiso Sanitario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75207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B8D4B6-9A8A-4356-AA73-A69C3164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524" y="2444700"/>
            <a:ext cx="4153866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aclara a los usuarios que los productos arroz, arveja verde, cebolla cabezona, cebolla en rama, papa negra, papa criolla, huevo y naranja no están obligados a tener Registro, Permiso o Notificación Sanitaria de acuerdo a lo establecido en el Artículo 37ª de la Resolución 2674 de 2013.</a:t>
            </a:r>
            <a:endParaRPr kumimoji="0" lang="es-ES" altLang="es-C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88795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8110-25</a:t>
                      </a: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40,68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Registro Sanitario de Alimentos de Alto Riesgo (Variedades de 1 a 10)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Registros Sanitarios Nuevos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1 a 10 Variedades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0819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8110-50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81,35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Registro Sanitario de Alimentos de Alto Riesgo (Variedades de 1 a 10)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5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69119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8111-25</a:t>
                      </a: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44,37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Registro Sanitario de Alimentos de Alto Riesgo (Variedades de 11 a 20)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Registros Sanitarios Nuevos y Renovaciones – 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11 a 20 Variedades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03018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8111-50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88,75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Registro Sanitario de Alimentos de Alto Riesgo (Variedades de 11 a 20)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2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CEB4BB-5669-4F2D-9BBE-2888FCDE6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83116"/>
              </p:ext>
            </p:extLst>
          </p:nvPr>
        </p:nvGraphicFramePr>
        <p:xfrm>
          <a:off x="602384" y="1916270"/>
          <a:ext cx="3173134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8112-25</a:t>
                      </a: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algn="ctr"/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50,54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2384" y="3431534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Registro Sanitario de Alimentos de Alto Riesgo (Variedades de 21 en adelante)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Microempresas 25% </a:t>
            </a:r>
            <a:r>
              <a:rPr lang="es-MX" sz="1600" dirty="0">
                <a:latin typeface="Work Sans" panose="00000500000000000000" pitchFamily="50" charset="0"/>
              </a:rPr>
              <a:t>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49E917-E8DC-4BEA-98A1-60CF2E3D8B0A}"/>
              </a:ext>
            </a:extLst>
          </p:cNvPr>
          <p:cNvSpPr txBox="1"/>
          <p:nvPr/>
        </p:nvSpPr>
        <p:spPr>
          <a:xfrm>
            <a:off x="508800" y="552264"/>
            <a:ext cx="1095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spc="-150" dirty="0">
                <a:solidFill>
                  <a:srgbClr val="004A84"/>
                </a:solidFill>
                <a:latin typeface="Work Sans" panose="00000500000000000000" pitchFamily="2" charset="0"/>
              </a:rPr>
              <a:t>Tarifas Diferenciadas Registros Sanitarios Nuevos y Renovaciones –</a:t>
            </a:r>
            <a:r>
              <a:rPr lang="es-CO" sz="3000" b="1" spc="-150" dirty="0">
                <a:solidFill>
                  <a:srgbClr val="004A84"/>
                </a:solidFill>
                <a:latin typeface="Work Sans" panose="00000500000000000000" pitchFamily="2" charset="0"/>
              </a:rPr>
              <a:t>21 Variedades en adelante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D8BB293-D6E3-4E0C-A5EF-7835AAE5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68393"/>
              </p:ext>
            </p:extLst>
          </p:nvPr>
        </p:nvGraphicFramePr>
        <p:xfrm>
          <a:off x="5363981" y="1922898"/>
          <a:ext cx="3173134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844">
                  <a:extLst>
                    <a:ext uri="{9D8B030D-6E8A-4147-A177-3AD203B41FA5}">
                      <a16:colId xmlns:a16="http://schemas.microsoft.com/office/drawing/2014/main" val="1292609221"/>
                    </a:ext>
                  </a:extLst>
                </a:gridCol>
                <a:gridCol w="1336290">
                  <a:extLst>
                    <a:ext uri="{9D8B030D-6E8A-4147-A177-3AD203B41FA5}">
                      <a16:colId xmlns:a16="http://schemas.microsoft.com/office/drawing/2014/main" val="14363594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Cod. Tarifa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Work Sans Light" panose="00000400000000000000" pitchFamily="50" charset="0"/>
                        </a:rPr>
                        <a:t>UVT</a:t>
                      </a:r>
                      <a:endParaRPr lang="es-CO" sz="1600" dirty="0">
                        <a:latin typeface="Work Sans Light" panose="000004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5548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8112-50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Work Sa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101,08</a:t>
                      </a:r>
                      <a:endParaRPr lang="es-CO" sz="1600" dirty="0">
                        <a:latin typeface="Work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214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6FAA6-57FB-4976-AC0F-AB7F03A09F45}"/>
              </a:ext>
            </a:extLst>
          </p:cNvPr>
          <p:cNvSpPr txBox="1"/>
          <p:nvPr/>
        </p:nvSpPr>
        <p:spPr>
          <a:xfrm>
            <a:off x="5363981" y="3438162"/>
            <a:ext cx="343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s-MX" sz="1600" dirty="0">
                <a:latin typeface="Work Sans" panose="00000500000000000000" pitchFamily="50" charset="0"/>
              </a:rPr>
              <a:t>Registro Sanitario de Alimentos de Alto Riesgo (Variedades de 21 en adelante)   (Decreto 557 del 2020 Marco del Estado de Emergencia Económica, Social y Ecológica - </a:t>
            </a:r>
            <a:r>
              <a:rPr lang="es-MX" sz="1600" b="1" dirty="0">
                <a:latin typeface="Work Sans" panose="00000500000000000000" pitchFamily="50" charset="0"/>
              </a:rPr>
              <a:t>Pequeñas Empresas 50%</a:t>
            </a:r>
            <a:r>
              <a:rPr lang="es-MX" sz="1600" dirty="0">
                <a:latin typeface="Work Sans" panose="00000500000000000000" pitchFamily="50" charset="0"/>
              </a:rPr>
              <a:t> - ver productos en el anexo 1 “listado de productos” que hace parte integral del presente acto administrativo).</a:t>
            </a:r>
            <a:endParaRPr lang="es-CO" sz="16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65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6ADBDC3AC6F439C89A3DA16959324" ma:contentTypeVersion="12" ma:contentTypeDescription="Create a new document." ma:contentTypeScope="" ma:versionID="ed8acb8805afd12ff936dfe878394eee">
  <xsd:schema xmlns:xsd="http://www.w3.org/2001/XMLSchema" xmlns:xs="http://www.w3.org/2001/XMLSchema" xmlns:p="http://schemas.microsoft.com/office/2006/metadata/properties" xmlns:ns3="0687ef49-fef3-4286-9fcf-15b74b48aaa5" xmlns:ns4="c63b6e70-70a4-4769-a2b8-0f18140ef637" targetNamespace="http://schemas.microsoft.com/office/2006/metadata/properties" ma:root="true" ma:fieldsID="1c4d15b5ee6bb868f47bfaa251b34da0" ns3:_="" ns4:_="">
    <xsd:import namespace="0687ef49-fef3-4286-9fcf-15b74b48aaa5"/>
    <xsd:import namespace="c63b6e70-70a4-4769-a2b8-0f18140ef6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7ef49-fef3-4286-9fcf-15b74b48aa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b6e70-70a4-4769-a2b8-0f18140ef6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349A9C-B82D-4CE3-B2A8-6CF384071695}">
  <ds:schemaRefs>
    <ds:schemaRef ds:uri="c63b6e70-70a4-4769-a2b8-0f18140ef637"/>
    <ds:schemaRef ds:uri="http://purl.org/dc/elements/1.1/"/>
    <ds:schemaRef ds:uri="http://schemas.microsoft.com/office/2006/documentManagement/types"/>
    <ds:schemaRef ds:uri="http://purl.org/dc/dcmitype/"/>
    <ds:schemaRef ds:uri="0687ef49-fef3-4286-9fcf-15b74b48aaa5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962A99-C608-4368-AC0B-86203E807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7ef49-fef3-4286-9fcf-15b74b48aaa5"/>
    <ds:schemaRef ds:uri="c63b6e70-70a4-4769-a2b8-0f18140ef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5C07B-EF7F-4887-96C5-BAAF83907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2412</Words>
  <Application>Microsoft Office PowerPoint</Application>
  <PresentationFormat>Panorámica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Work Sans</vt:lpstr>
      <vt:lpstr>Work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Ernesto Dulcey Cuta</dc:creator>
  <cp:lastModifiedBy>carlos alberto vargas alba</cp:lastModifiedBy>
  <cp:revision>32</cp:revision>
  <dcterms:created xsi:type="dcterms:W3CDTF">2019-01-25T20:14:06Z</dcterms:created>
  <dcterms:modified xsi:type="dcterms:W3CDTF">2020-04-30T02:48:52Z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0x0101006056ADBDC3AC6F439C89A3DA16959324</vt:lpwstr>
  </property>
</Properties>
</file>